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omments/comment3.xml" ContentType="application/vnd.openxmlformats-officedocument.presentationml.comment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57" r:id="rId3"/>
    <p:sldId id="258" r:id="rId4"/>
    <p:sldId id="289" r:id="rId5"/>
    <p:sldId id="288" r:id="rId6"/>
    <p:sldId id="260" r:id="rId7"/>
    <p:sldId id="285" r:id="rId8"/>
    <p:sldId id="267" r:id="rId9"/>
    <p:sldId id="268" r:id="rId10"/>
    <p:sldId id="269" r:id="rId11"/>
    <p:sldId id="287" r:id="rId12"/>
  </p:sldIdLst>
  <p:sldSz cx="9144000" cy="5143500" type="screen16x9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Economica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39" clrIdx="0"/>
  <p:cmAuthor id="1" name="Moncho Llorca, Jaime" initials="MLJ" lastIdx="45" clrIdx="1">
    <p:extLst>
      <p:ext uri="{19B8F6BF-5375-455C-9EA6-DF929625EA0E}">
        <p15:presenceInfo xmlns:p15="http://schemas.microsoft.com/office/powerpoint/2012/main" xmlns="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0" d="100"/>
          <a:sy n="150" d="100"/>
        </p:scale>
        <p:origin x="-204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32:47.519" idx="33">
    <p:pos x="1770" y="2570"/>
    <p:text>Ì would prefer to add the a button about invite friends also on the "home"-page. any idea for a good design?</p:text>
  </p:cm>
  <p:cm authorId="1" dt="2017-04-25T15:28:08.693" idx="42">
    <p:pos x="1770" y="2661"/>
    <p:text>I can put "invite friends" button first. Now,it is located  after "view menu" button, but you can not view it because there are a scroll</p:text>
    <p:extLst>
      <p:ext uri="{C676402C-5697-4E1C-873F-D02D1690AC5C}">
        <p15:threadingInfo xmlns:p15="http://schemas.microsoft.com/office/powerpoint/2012/main" xmlns="" timeZoneBias="-120">
          <p15:parentCm authorId="0" idx="33"/>
        </p15:threadingInfo>
      </p:ext>
    </p:extLst>
  </p:cm>
  <p:cm authorId="0" dt="2017-04-21T15:37:06.986" idx="32">
    <p:pos x="2010" y="706"/>
    <p:text>do we need the "burger"-button on the right?
10 minutes later.....
ahhh. this is the order list. do you have a different button. maybe a shopping cart or paper-notebook?</p:text>
  </p:cm>
  <p:cm authorId="1" dt="2017-04-25T15:35:40.775" idx="43">
    <p:pos x="2010" y="797"/>
    <p:text>Yes I can put other icons</p:text>
    <p:extLst>
      <p:ext uri="{C676402C-5697-4E1C-873F-D02D1690AC5C}">
        <p15:threadingInfo xmlns:p15="http://schemas.microsoft.com/office/powerpoint/2012/main" xmlns="" timeZoneBias="-120">
          <p15:parentCm authorId="0" idx="32"/>
        </p15:threadingInfo>
      </p:ext>
    </p:extLst>
  </p:cm>
  <p:cm authorId="1" dt="2017-04-25T15:47:51.566" idx="44">
    <p:pos x="3606" y="1483"/>
    <p:text>I can put the following options: notebook, basket or shopping cart</p:text>
    <p:extLst mod="1">
      <p:ext uri="{C676402C-5697-4E1C-873F-D02D1690AC5C}">
        <p15:threadingInfo xmlns:p15="http://schemas.microsoft.com/office/powerpoint/2012/main" xmlns="" timeZoneBias="-120"/>
      </p:ext>
    </p:extLst>
  </p:cm>
  <p:cm authorId="0" dt="2017-04-26T12:54:08.738" idx="39">
    <p:pos x="3712" y="1894"/>
    <p:text>let us take the basket.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34:43.118" idx="35">
    <p:pos x="678" y="1166"/>
    <p:text>could we rename the filter to "more filters"</p:text>
  </p:cm>
  <p:cm authorId="1" dt="2017-04-25T13:37:22.524" idx="35">
    <p:pos x="678" y="1257"/>
    <p:text>Perfect</p:text>
    <p:extLst>
      <p:ext uri="{C676402C-5697-4E1C-873F-D02D1690AC5C}">
        <p15:threadingInfo xmlns:p15="http://schemas.microsoft.com/office/powerpoint/2012/main" xmlns="" timeZoneBias="-120">
          <p15:parentCm authorId="0" idx="35"/>
        </p15:threadingInfo>
      </p:ext>
    </p:extLst>
  </p:cm>
  <p:cm authorId="0" dt="2017-04-21T15:35:02.141" idx="36">
    <p:pos x="3270" y="1950"/>
    <p:text>rename it to your favorites</p:text>
  </p:cm>
  <p:cm authorId="1" dt="2017-04-25T13:37:12.815" idx="33">
    <p:pos x="3270" y="2041"/>
    <p:text>Ok</p:text>
    <p:extLst>
      <p:ext uri="{C676402C-5697-4E1C-873F-D02D1690AC5C}">
        <p15:threadingInfo xmlns:p15="http://schemas.microsoft.com/office/powerpoint/2012/main" xmlns="" timeZoneBias="-120">
          <p15:parentCm authorId="0" idx="36"/>
        </p15:threadingInfo>
      </p:ext>
    </p:extLst>
  </p:cm>
  <p:cm authorId="0" dt="2017-04-21T15:44:06.674" idx="34">
    <p:pos x="1822" y="886"/>
    <p:text>we should add the filter for dishes (main, starter, ....) at the top. not hidden below the filter.
sorting shall be moved down to 
</p:text>
  </p:cm>
  <p:cm authorId="1" dt="2017-04-25T13:40:11.211" idx="36">
    <p:pos x="1822" y="977"/>
    <p:text>I get it. it's possible</p:text>
    <p:extLst>
      <p:ext uri="{C676402C-5697-4E1C-873F-D02D1690AC5C}">
        <p15:threadingInfo xmlns:p15="http://schemas.microsoft.com/office/powerpoint/2012/main" xmlns="" timeZoneBias="-120">
          <p15:parentCm authorId="0" idx="3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46:08.083" idx="38">
    <p:pos x="3758" y="1494"/>
    <p:text>could we use a "note" - icon instead of the eye? What do you think? </p:text>
  </p:cm>
  <p:cm authorId="1" dt="2017-04-25T13:42:32.401" idx="38">
    <p:pos x="3758" y="1585"/>
    <p:text>A "note" icon can be confusing, but I can find another one, for example a "dialog" icon</p:text>
    <p:extLst>
      <p:ext uri="{C676402C-5697-4E1C-873F-D02D1690AC5C}">
        <p15:threadingInfo xmlns:p15="http://schemas.microsoft.com/office/powerpoint/2012/main" xmlns="" timeZoneBias="-120">
          <p15:parentCm authorId="0" idx="38"/>
        </p15:threadingInfo>
      </p:ext>
    </p:extLst>
  </p:cm>
  <p:cm authorId="1" dt="2017-04-25T13:42:49.480" idx="39">
    <p:pos x="3758" y="1676"/>
    <p:text>What do you think?</p:text>
    <p:extLst>
      <p:ext uri="{C676402C-5697-4E1C-873F-D02D1690AC5C}">
        <p15:threadingInfo xmlns:p15="http://schemas.microsoft.com/office/powerpoint/2012/main" xmlns="" timeZoneBias="-120">
          <p15:parentCm authorId="0" idx="38"/>
        </p15:threadingInfo>
      </p:ext>
    </p:extLst>
  </p:cm>
  <p:cm authorId="1" dt="2017-04-25T13:42:57.586" idx="40">
    <p:pos x="3056" y="1813"/>
    <p:text>Example icon "dialog"</p:text>
    <p:extLst mod="1">
      <p:ext uri="{C676402C-5697-4E1C-873F-D02D1690AC5C}">
        <p15:threadingInfo xmlns:p15="http://schemas.microsoft.com/office/powerpoint/2012/main" xmlns="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94716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4596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232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4572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26945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51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0916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50801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3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755470" y="1182480"/>
            <a:ext cx="512817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Wireframes </a:t>
            </a:r>
            <a:r>
              <a:rPr lang="en" b="1" dirty="0" smtClean="0"/>
              <a:t>high fidelity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i="1" dirty="0" smtClean="0"/>
              <a:t>responsive design - mobile</a:t>
            </a:r>
            <a:endParaRPr lang="en" i="1" dirty="0"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755470" y="240888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My Thai Star - Devon </a:t>
            </a:r>
            <a:r>
              <a:rPr lang="en" dirty="0" smtClean="0"/>
              <a:t>Example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SPRINT 1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65141" y="835879"/>
            <a:ext cx="2134030" cy="3867930"/>
          </a:xfrm>
          <a:prstGeom prst="rect">
            <a:avLst/>
          </a:prstGeom>
        </p:spPr>
      </p:pic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3676255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Select dishes</a:t>
            </a:r>
          </a:p>
        </p:txBody>
      </p:sp>
      <p:cxnSp>
        <p:nvCxnSpPr>
          <p:cNvPr id="304" name="Shape 304"/>
          <p:cNvCxnSpPr>
            <a:stCxn id="303" idx="2"/>
            <a:endCxn id="302" idx="1"/>
          </p:cNvCxnSpPr>
          <p:nvPr/>
        </p:nvCxnSpPr>
        <p:spPr>
          <a:xfrm rot="5400000" flipH="1" flipV="1">
            <a:off x="1754158" y="2781711"/>
            <a:ext cx="2073408" cy="1770786"/>
          </a:xfrm>
          <a:prstGeom prst="bentConnector4">
            <a:avLst>
              <a:gd name="adj1" fmla="val -11025"/>
              <a:gd name="adj2" fmla="val 80083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6" name="Shape 306"/>
          <p:cNvSpPr/>
          <p:nvPr/>
        </p:nvSpPr>
        <p:spPr>
          <a:xfrm>
            <a:off x="4965142" y="1131550"/>
            <a:ext cx="2134030" cy="3578438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0051" y="842058"/>
            <a:ext cx="2130836" cy="3867930"/>
          </a:xfrm>
          <a:prstGeom prst="rect">
            <a:avLst/>
          </a:prstGeom>
        </p:spPr>
      </p:pic>
      <p:cxnSp>
        <p:nvCxnSpPr>
          <p:cNvPr id="307" name="Shape 307"/>
          <p:cNvCxnSpPr>
            <a:stCxn id="302" idx="0"/>
            <a:endCxn id="306" idx="0"/>
          </p:cNvCxnSpPr>
          <p:nvPr/>
        </p:nvCxnSpPr>
        <p:spPr>
          <a:xfrm rot="5400000" flipH="1" flipV="1">
            <a:off x="4487506" y="817549"/>
            <a:ext cx="1230650" cy="1858652"/>
          </a:xfrm>
          <a:prstGeom prst="bentConnector3">
            <a:avLst>
              <a:gd name="adj1" fmla="val 1362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3" name="Shape 303"/>
          <p:cNvSpPr/>
          <p:nvPr/>
        </p:nvSpPr>
        <p:spPr>
          <a:xfrm>
            <a:off x="840050" y="2139689"/>
            <a:ext cx="2130837" cy="2564119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91616" y="2920769"/>
            <a:ext cx="142163" cy="1421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65140" y="2811825"/>
            <a:ext cx="2134031" cy="360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xmlns="" val="4534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11450" y="915520"/>
            <a:ext cx="3303600" cy="3286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Menu and home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Menu sidebar</a:t>
            </a:r>
            <a:endParaRPr lang="en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smtClean="0">
                <a:solidFill>
                  <a:srgbClr val="999999"/>
                </a:solidFill>
              </a:rPr>
              <a:t>Home</a:t>
            </a:r>
          </a:p>
          <a:p>
            <a:pPr marL="171450" indent="-171450"/>
            <a:endParaRPr lang="en" sz="1200" b="1" dirty="0" smtClean="0">
              <a:solidFill>
                <a:srgbClr val="99999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Invite </a:t>
            </a:r>
            <a:r>
              <a:rPr lang="en" sz="1200" b="1" dirty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Create </a:t>
            </a:r>
            <a:r>
              <a:rPr lang="en" sz="1200" dirty="0">
                <a:solidFill>
                  <a:srgbClr val="999999"/>
                </a:solidFill>
              </a:rPr>
              <a:t>invite for </a:t>
            </a:r>
            <a:r>
              <a:rPr lang="en" sz="1200" dirty="0" smtClean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s-ES_tradnl" sz="1200" dirty="0" err="1" smtClean="0">
                <a:solidFill>
                  <a:srgbClr val="999999"/>
                </a:solidFill>
              </a:rPr>
              <a:t>Create</a:t>
            </a:r>
            <a:r>
              <a:rPr lang="en" sz="1200" dirty="0" smtClean="0">
                <a:solidFill>
                  <a:srgbClr val="999999"/>
                </a:solidFill>
              </a:rPr>
              <a:t> reservation</a:t>
            </a:r>
          </a:p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Digital </a:t>
            </a:r>
            <a:r>
              <a:rPr lang="en" sz="1200" b="1" dirty="0">
                <a:solidFill>
                  <a:srgbClr val="999999"/>
                </a:solidFill>
              </a:rPr>
              <a:t>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Filter 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Define order</a:t>
            </a: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634674" y="1025974"/>
            <a:ext cx="4657428" cy="3493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Menu and home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 smtClean="0">
                <a:solidFill>
                  <a:srgbClr val="FFFFFF"/>
                </a:solidFill>
              </a:rPr>
              <a:t>Home and menu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2870" y="915819"/>
            <a:ext cx="2010329" cy="3579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8280" y="884742"/>
            <a:ext cx="1999578" cy="3579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4539610" y="1467849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Open left side bar with menu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4" name="Shape 225"/>
          <p:cNvSpPr/>
          <p:nvPr/>
        </p:nvSpPr>
        <p:spPr>
          <a:xfrm>
            <a:off x="1423403" y="973666"/>
            <a:ext cx="185804" cy="16072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Elbow Connector 15"/>
          <p:cNvCxnSpPr>
            <a:stCxn id="14" idx="0"/>
          </p:cNvCxnSpPr>
          <p:nvPr/>
        </p:nvCxnSpPr>
        <p:spPr>
          <a:xfrm rot="16200000" flipH="1">
            <a:off x="3865336" y="-1375365"/>
            <a:ext cx="373914" cy="5071977"/>
          </a:xfrm>
          <a:prstGeom prst="bentConnector4">
            <a:avLst>
              <a:gd name="adj1" fmla="val -61137"/>
              <a:gd name="adj2" fmla="val 602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00" y="2580530"/>
            <a:ext cx="2155765" cy="11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79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  <p:extLst>
      <p:ext uri="{BB962C8B-B14F-4D97-AF65-F5344CB8AC3E}">
        <p14:creationId xmlns:p14="http://schemas.microsoft.com/office/powerpoint/2010/main" xmlns="" val="10572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9113" y="627481"/>
            <a:ext cx="2105774" cy="4104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225"/>
          <p:cNvSpPr/>
          <p:nvPr/>
        </p:nvSpPr>
        <p:spPr>
          <a:xfrm>
            <a:off x="3519113" y="437200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23"/>
          <p:cNvSpPr txBox="1">
            <a:spLocks noGrp="1"/>
          </p:cNvSpPr>
          <p:nvPr>
            <p:ph type="body" idx="2"/>
          </p:nvPr>
        </p:nvSpPr>
        <p:spPr>
          <a:xfrm>
            <a:off x="5679412" y="4372000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8" name="Shape 225"/>
          <p:cNvSpPr/>
          <p:nvPr/>
        </p:nvSpPr>
        <p:spPr>
          <a:xfrm>
            <a:off x="3519113" y="120356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23"/>
          <p:cNvSpPr txBox="1">
            <a:spLocks noGrp="1"/>
          </p:cNvSpPr>
          <p:nvPr>
            <p:ph type="body" idx="2"/>
          </p:nvPr>
        </p:nvSpPr>
        <p:spPr>
          <a:xfrm>
            <a:off x="5713438" y="1224432"/>
            <a:ext cx="2675092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Tab menu: invite friends or book table</a:t>
            </a:r>
            <a:endParaRPr lang="en" sz="1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9542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</a:t>
            </a:r>
            <a:r>
              <a:rPr lang="en" sz="1800" dirty="0" smtClean="0">
                <a:solidFill>
                  <a:srgbClr val="FFFFFF"/>
                </a:solidFill>
              </a:rPr>
              <a:t>reservation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510" y="699489"/>
            <a:ext cx="1872260" cy="4031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4010" y="699489"/>
            <a:ext cx="1844258" cy="3396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hape 225"/>
          <p:cNvSpPr/>
          <p:nvPr/>
        </p:nvSpPr>
        <p:spPr>
          <a:xfrm>
            <a:off x="1043510" y="4035549"/>
            <a:ext cx="1872260" cy="695337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2915771" y="4035549"/>
            <a:ext cx="1584219" cy="66887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4" name="Shape 225"/>
          <p:cNvSpPr/>
          <p:nvPr/>
        </p:nvSpPr>
        <p:spPr>
          <a:xfrm>
            <a:off x="4673705" y="1347580"/>
            <a:ext cx="1770555" cy="187226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223"/>
          <p:cNvSpPr txBox="1">
            <a:spLocks noGrp="1"/>
          </p:cNvSpPr>
          <p:nvPr>
            <p:ph type="body" idx="2"/>
          </p:nvPr>
        </p:nvSpPr>
        <p:spPr>
          <a:xfrm>
            <a:off x="6545966" y="1350321"/>
            <a:ext cx="1584219" cy="180100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Confirmation popup: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Send reservation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7" name="Shape 225"/>
          <p:cNvSpPr/>
          <p:nvPr/>
        </p:nvSpPr>
        <p:spPr>
          <a:xfrm>
            <a:off x="2231675" y="4299990"/>
            <a:ext cx="504070" cy="28804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" name="Elbow Connector 17"/>
          <p:cNvCxnSpPr>
            <a:stCxn id="17" idx="0"/>
            <a:endCxn id="7" idx="1"/>
          </p:cNvCxnSpPr>
          <p:nvPr/>
        </p:nvCxnSpPr>
        <p:spPr>
          <a:xfrm rot="5400000" flipH="1" flipV="1">
            <a:off x="2612809" y="2268789"/>
            <a:ext cx="1902102" cy="21603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73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3563860" y="1328024"/>
            <a:ext cx="1152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closed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295" name="Shape 295"/>
          <p:cNvCxnSpPr>
            <a:stCxn id="294" idx="3"/>
          </p:cNvCxnSpPr>
          <p:nvPr/>
        </p:nvCxnSpPr>
        <p:spPr>
          <a:xfrm>
            <a:off x="2771751" y="1605479"/>
            <a:ext cx="792109" cy="32404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120" y="777364"/>
            <a:ext cx="2178630" cy="395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4" name="Shape 294"/>
          <p:cNvSpPr/>
          <p:nvPr/>
        </p:nvSpPr>
        <p:spPr>
          <a:xfrm>
            <a:off x="593121" y="1065404"/>
            <a:ext cx="2178630" cy="108015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754859"/>
            <a:ext cx="2222218" cy="3963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hape 293"/>
          <p:cNvSpPr txBox="1">
            <a:spLocks noGrp="1"/>
          </p:cNvSpPr>
          <p:nvPr>
            <p:ph type="body" idx="2"/>
          </p:nvPr>
        </p:nvSpPr>
        <p:spPr>
          <a:xfrm>
            <a:off x="7740440" y="1582937"/>
            <a:ext cx="1203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opened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14" name="Shape 295"/>
          <p:cNvCxnSpPr>
            <a:stCxn id="15" idx="3"/>
            <a:endCxn id="13" idx="1"/>
          </p:cNvCxnSpPr>
          <p:nvPr/>
        </p:nvCxnSpPr>
        <p:spPr>
          <a:xfrm flipV="1">
            <a:off x="6794218" y="2184437"/>
            <a:ext cx="946222" cy="65398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15" name="Shape 294"/>
          <p:cNvSpPr/>
          <p:nvPr/>
        </p:nvSpPr>
        <p:spPr>
          <a:xfrm>
            <a:off x="4572000" y="1088806"/>
            <a:ext cx="2222218" cy="3499224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460" y="1635620"/>
            <a:ext cx="1952342" cy="288040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On-screen Show (16:9)</PresentationFormat>
  <Paragraphs>39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Economica</vt:lpstr>
      <vt:lpstr>simple-light-2</vt:lpstr>
      <vt:lpstr>Wireframes high fidelity responsive design - mobile</vt:lpstr>
      <vt:lpstr>Index</vt:lpstr>
      <vt:lpstr>Menu and home</vt:lpstr>
      <vt:lpstr>Home and menu</vt:lpstr>
      <vt:lpstr>Invite friends</vt:lpstr>
      <vt:lpstr>Invite friends: Create invite for friends</vt:lpstr>
      <vt:lpstr>Invite friends: Create reservation</vt:lpstr>
      <vt:lpstr>Digital menu</vt:lpstr>
      <vt:lpstr>Digital menu: Filter menu</vt:lpstr>
      <vt:lpstr>Digital menu: Define order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Jens Bartelheimer</cp:lastModifiedBy>
  <cp:revision>33</cp:revision>
  <dcterms:modified xsi:type="dcterms:W3CDTF">2017-04-26T10:54:09Z</dcterms:modified>
</cp:coreProperties>
</file>